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4840" y="405864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64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0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2BFA5D87-1A71-4F43-911A-21EE280AED89}" type="slidenum">
              <a:rPr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/>
              <a:t>Test Microsoft PowerPoint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/>
              <a:t>Test presentation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